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0" r:id="rId4"/>
    <p:sldId id="279" r:id="rId5"/>
    <p:sldId id="259" r:id="rId6"/>
    <p:sldId id="282" r:id="rId7"/>
    <p:sldId id="280" r:id="rId8"/>
    <p:sldId id="283" r:id="rId9"/>
    <p:sldId id="281" r:id="rId10"/>
    <p:sldId id="28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수현" initials="지" lastIdx="1" clrIdx="0">
    <p:extLst>
      <p:ext uri="{19B8F6BF-5375-455C-9EA6-DF929625EA0E}">
        <p15:presenceInfo xmlns:p15="http://schemas.microsoft.com/office/powerpoint/2012/main" userId="지수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/>
              <a:t>스마트 센서 응용 설계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보강 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45925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20180581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2020.05.29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9" y="450204"/>
            <a:ext cx="398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ko-KR" altLang="en-US" sz="2400" b="1" dirty="0"/>
              <a:t>제어 실험 결과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동영상</a:t>
            </a: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9B4E9FB6-3EE0-419F-9062-F3DA901975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131" y="1743738"/>
            <a:ext cx="6591869" cy="4351338"/>
          </a:xfrm>
        </p:spPr>
      </p:pic>
    </p:spTree>
    <p:extLst>
      <p:ext uri="{BB962C8B-B14F-4D97-AF65-F5344CB8AC3E}">
        <p14:creationId xmlns:p14="http://schemas.microsoft.com/office/powerpoint/2010/main" val="205093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 FND </a:t>
            </a:r>
            <a:r>
              <a:rPr lang="ko-KR" altLang="en-US" sz="2400" b="1" dirty="0"/>
              <a:t>제어 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575475" y="1113183"/>
            <a:ext cx="810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</a:t>
            </a:r>
            <a:r>
              <a:rPr lang="en-US" altLang="ko-KR" dirty="0"/>
              <a:t>:</a:t>
            </a:r>
            <a:r>
              <a:rPr lang="ko-KR" altLang="en-US" dirty="0"/>
              <a:t> 세븐 세그먼트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en-US" altLang="ko-KR" dirty="0"/>
              <a:t>,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암수 연결 선 </a:t>
            </a:r>
            <a:r>
              <a:rPr lang="en-US" altLang="ko-KR" dirty="0"/>
              <a:t>9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동작의 원리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2781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	A. FND </a:t>
            </a:r>
            <a:r>
              <a:rPr lang="ko-KR" altLang="en-US" dirty="0"/>
              <a:t>숫자표시</a:t>
            </a:r>
            <a:endParaRPr lang="en-US" altLang="ko-KR" dirty="0"/>
          </a:p>
          <a:p>
            <a:r>
              <a:rPr lang="en-US" altLang="ko-KR" dirty="0"/>
              <a:t>	B. FND 0-&gt;9 </a:t>
            </a:r>
            <a:r>
              <a:rPr lang="ko-KR" altLang="en-US" dirty="0"/>
              <a:t>까지 증가</a:t>
            </a:r>
            <a:endParaRPr lang="en-US" altLang="ko-KR" dirty="0"/>
          </a:p>
          <a:p>
            <a:r>
              <a:rPr lang="en-US" altLang="ko-KR" dirty="0"/>
              <a:t>	C. FND 9-&gt;0</a:t>
            </a:r>
            <a:r>
              <a:rPr lang="ko-KR" altLang="en-US" dirty="0"/>
              <a:t>으로 감소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36776" y="4628254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5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64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 FND </a:t>
            </a:r>
            <a:r>
              <a:rPr lang="ko-KR" altLang="en-US" sz="2400" b="1" dirty="0"/>
              <a:t>세그먼트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E8ABF0-4674-409E-ACEE-C824650D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380"/>
            <a:ext cx="4420798" cy="2200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735D94-C4A5-40C5-A457-3682EC8F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473112"/>
            <a:ext cx="4733925" cy="3165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B7A6A-5FAC-4F5C-84D5-61C0899746DE}"/>
              </a:ext>
            </a:extLst>
          </p:cNvPr>
          <p:cNvSpPr txBox="1"/>
          <p:nvPr/>
        </p:nvSpPr>
        <p:spPr>
          <a:xfrm>
            <a:off x="334857" y="4048026"/>
            <a:ext cx="56525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FND </a:t>
            </a:r>
            <a:r>
              <a:rPr lang="ko-KR" altLang="en-US" dirty="0"/>
              <a:t>세그먼트의 유형은 공통 </a:t>
            </a:r>
            <a:r>
              <a:rPr lang="ko-KR" altLang="en-US" dirty="0" err="1"/>
              <a:t>캐소드</a:t>
            </a:r>
            <a:r>
              <a:rPr lang="en-US" altLang="ko-KR" dirty="0"/>
              <a:t>, </a:t>
            </a:r>
            <a:r>
              <a:rPr lang="ko-KR" altLang="en-US" dirty="0" err="1"/>
              <a:t>애노드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가지가 존재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공통 </a:t>
            </a:r>
            <a:r>
              <a:rPr lang="ko-KR" altLang="en-US" dirty="0" err="1"/>
              <a:t>캐소드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한쪽 핀이 공통으로 그라운드로 묶여 </a:t>
            </a:r>
            <a:endParaRPr lang="en-US" altLang="ko-KR" dirty="0"/>
          </a:p>
          <a:p>
            <a:r>
              <a:rPr lang="ko-KR" altLang="en-US" dirty="0"/>
              <a:t>있어 </a:t>
            </a:r>
            <a:r>
              <a:rPr lang="en-US" altLang="ko-KR" dirty="0"/>
              <a:t>HIGH </a:t>
            </a:r>
            <a:r>
              <a:rPr lang="ko-KR" altLang="en-US" dirty="0"/>
              <a:t>신호를 주면 알파벳에 해당하는  </a:t>
            </a:r>
            <a:r>
              <a:rPr lang="en-US" altLang="ko-KR" dirty="0"/>
              <a:t>FND </a:t>
            </a:r>
            <a:r>
              <a:rPr lang="ko-KR" altLang="en-US" dirty="0"/>
              <a:t>부분에</a:t>
            </a:r>
            <a:endParaRPr lang="en-US" altLang="ko-KR" dirty="0"/>
          </a:p>
          <a:p>
            <a:r>
              <a:rPr lang="ko-KR" altLang="en-US" dirty="0"/>
              <a:t>불이 들어온다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공통 </a:t>
            </a:r>
            <a:r>
              <a:rPr lang="ko-KR" altLang="en-US" dirty="0" err="1"/>
              <a:t>애노드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한쪽 핀이 공통으로 전압에 묶여 있어</a:t>
            </a:r>
            <a:endParaRPr lang="en-US" altLang="ko-KR" dirty="0"/>
          </a:p>
          <a:p>
            <a:r>
              <a:rPr lang="en-US" altLang="ko-KR" dirty="0"/>
              <a:t>LOW </a:t>
            </a:r>
            <a:r>
              <a:rPr lang="ko-KR" altLang="en-US" dirty="0"/>
              <a:t>신호를 주면 알파벳에 해당하는 </a:t>
            </a:r>
            <a:r>
              <a:rPr lang="en-US" altLang="ko-KR" dirty="0"/>
              <a:t>FND </a:t>
            </a:r>
            <a:r>
              <a:rPr lang="ko-KR" altLang="en-US" dirty="0"/>
              <a:t>부분에 불이 </a:t>
            </a:r>
            <a:endParaRPr lang="en-US" altLang="ko-KR" dirty="0"/>
          </a:p>
          <a:p>
            <a:r>
              <a:rPr lang="ko-KR" altLang="en-US" dirty="0"/>
              <a:t>들어온다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D6E89-9970-4397-9A8B-E4698D3A4C03}"/>
              </a:ext>
            </a:extLst>
          </p:cNvPr>
          <p:cNvSpPr txBox="1"/>
          <p:nvPr/>
        </p:nvSpPr>
        <p:spPr>
          <a:xfrm>
            <a:off x="6514153" y="4048026"/>
            <a:ext cx="5505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공통 </a:t>
            </a:r>
            <a:r>
              <a:rPr lang="ko-KR" altLang="en-US" dirty="0" err="1"/>
              <a:t>캐소드</a:t>
            </a:r>
            <a:r>
              <a:rPr lang="ko-KR" altLang="en-US" dirty="0"/>
              <a:t> 형은 </a:t>
            </a:r>
            <a:r>
              <a:rPr lang="en-US" altLang="ko-KR" dirty="0"/>
              <a:t>HIGH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을 주었을 때</a:t>
            </a:r>
            <a:r>
              <a:rPr lang="en-US" altLang="ko-KR" dirty="0"/>
              <a:t>, </a:t>
            </a:r>
            <a:r>
              <a:rPr lang="ko-KR" altLang="en-US" dirty="0"/>
              <a:t>해당하는 </a:t>
            </a:r>
            <a:endParaRPr lang="en-US" altLang="ko-KR" dirty="0"/>
          </a:p>
          <a:p>
            <a:r>
              <a:rPr lang="ko-KR" altLang="en-US" dirty="0"/>
              <a:t>핀에 불이 들어온다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가장 왼쪽을 </a:t>
            </a:r>
            <a:r>
              <a:rPr lang="en-US" altLang="ko-KR" dirty="0"/>
              <a:t>g, </a:t>
            </a:r>
            <a:r>
              <a:rPr lang="ko-KR" altLang="en-US" dirty="0"/>
              <a:t>가장 오른쪽을 </a:t>
            </a:r>
            <a:r>
              <a:rPr lang="en-US" altLang="ko-KR" dirty="0"/>
              <a:t>a</a:t>
            </a:r>
            <a:r>
              <a:rPr lang="ko-KR" altLang="en-US" dirty="0"/>
              <a:t>로 놓았을 때</a:t>
            </a:r>
            <a:r>
              <a:rPr lang="en-US" altLang="ko-KR" dirty="0"/>
              <a:t>, 4</a:t>
            </a:r>
            <a:r>
              <a:rPr lang="ko-KR" altLang="en-US" dirty="0"/>
              <a:t>개씩</a:t>
            </a:r>
            <a:endParaRPr lang="en-US" altLang="ko-KR" dirty="0"/>
          </a:p>
          <a:p>
            <a:r>
              <a:rPr lang="ko-KR" altLang="en-US" dirty="0"/>
              <a:t>나누어 </a:t>
            </a:r>
            <a:r>
              <a:rPr lang="en-US" altLang="ko-KR" dirty="0"/>
              <a:t>16</a:t>
            </a:r>
            <a:r>
              <a:rPr lang="ko-KR" altLang="en-US" dirty="0"/>
              <a:t>진수로 표현 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전원을 공급할 때</a:t>
            </a:r>
            <a:r>
              <a:rPr lang="en-US" altLang="ko-KR" dirty="0"/>
              <a:t>, </a:t>
            </a:r>
            <a:r>
              <a:rPr lang="ko-KR" altLang="en-US" dirty="0"/>
              <a:t>공통 </a:t>
            </a:r>
            <a:r>
              <a:rPr lang="ko-KR" altLang="en-US" dirty="0" err="1"/>
              <a:t>캐소드</a:t>
            </a:r>
            <a:r>
              <a:rPr lang="ko-KR" altLang="en-US" dirty="0"/>
              <a:t> 이므로 </a:t>
            </a:r>
            <a:r>
              <a:rPr lang="en-US" altLang="ko-KR" dirty="0"/>
              <a:t>GND</a:t>
            </a:r>
            <a:r>
              <a:rPr lang="ko-KR" altLang="en-US" dirty="0"/>
              <a:t>로 묶어</a:t>
            </a:r>
            <a:endParaRPr lang="en-US" altLang="ko-KR" dirty="0"/>
          </a:p>
          <a:p>
            <a:r>
              <a:rPr lang="ko-KR" altLang="en-US" dirty="0"/>
              <a:t>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4646345" y="1313896"/>
            <a:ext cx="76980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 err="1"/>
              <a:t>라즈베리파이와</a:t>
            </a:r>
            <a:r>
              <a:rPr lang="ko-KR" altLang="en-US" sz="2400" dirty="0"/>
              <a:t> </a:t>
            </a:r>
            <a:r>
              <a:rPr lang="en-US" altLang="ko-KR" sz="2400" dirty="0"/>
              <a:t>7-SEG</a:t>
            </a:r>
            <a:r>
              <a:rPr lang="ko-KR" altLang="en-US" sz="2400" dirty="0"/>
              <a:t>를 연결한다</a:t>
            </a:r>
            <a:r>
              <a:rPr lang="en-US" altLang="ko-KR" sz="2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 err="1"/>
              <a:t>라즈베리를</a:t>
            </a:r>
            <a:r>
              <a:rPr lang="ko-KR" altLang="en-US" sz="2400" dirty="0"/>
              <a:t> 접속하여 해당 폴더로 이동한다</a:t>
            </a:r>
            <a:r>
              <a:rPr lang="en-US" altLang="ko-KR" sz="2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해당 폴더에서 확장자가 </a:t>
            </a:r>
            <a:r>
              <a:rPr lang="en-US" altLang="ko-KR" sz="2400" dirty="0"/>
              <a:t>C</a:t>
            </a:r>
            <a:r>
              <a:rPr lang="ko-KR" altLang="en-US" sz="2400" dirty="0"/>
              <a:t>인 파일을 만들고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컴파일을 한다</a:t>
            </a:r>
            <a:r>
              <a:rPr lang="en-US" altLang="ko-KR" sz="2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컴파일이 완료 되었다면 </a:t>
            </a:r>
            <a:r>
              <a:rPr lang="en-US" altLang="ko-KR" sz="2400" dirty="0"/>
              <a:t>./</a:t>
            </a:r>
            <a:r>
              <a:rPr lang="ko-KR" altLang="en-US" sz="2400" dirty="0"/>
              <a:t>파일명 명령어를 이용하여 </a:t>
            </a:r>
            <a:endParaRPr lang="en-US" altLang="ko-KR" sz="2400" dirty="0"/>
          </a:p>
          <a:p>
            <a:r>
              <a:rPr lang="en-US" altLang="ko-KR" sz="2400" dirty="0"/>
              <a:t>A,B,C </a:t>
            </a:r>
            <a:r>
              <a:rPr lang="ko-KR" altLang="en-US" sz="2400" dirty="0"/>
              <a:t>각각의 경우를 구동 시켜 정상적인 작동이 이루어</a:t>
            </a:r>
            <a:endParaRPr lang="en-US" altLang="ko-KR" sz="2400" dirty="0"/>
          </a:p>
          <a:p>
            <a:r>
              <a:rPr lang="ko-KR" altLang="en-US" sz="2400" dirty="0"/>
              <a:t> 지는지 확인한다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669DB0-C4AD-435E-A44F-870A3139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6117" y="2112895"/>
            <a:ext cx="4780816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891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/>
              <a:t> 코딩 </a:t>
            </a:r>
            <a:r>
              <a:rPr lang="en-US" altLang="ko-KR" sz="2400" b="1" dirty="0"/>
              <a:t>– A. FND </a:t>
            </a:r>
            <a:r>
              <a:rPr lang="ko-KR" altLang="en-US" sz="2400" b="1" dirty="0"/>
              <a:t>숫자 표시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ED12C-84A3-4662-A2E1-BA16DBD0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5" y="1147762"/>
            <a:ext cx="3566409" cy="51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E22478-E308-4F60-B6AD-8B182A84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95" y="1147762"/>
            <a:ext cx="3566409" cy="51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860D23-C946-44CC-9720-B2539564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15" y="1147762"/>
            <a:ext cx="3566410" cy="5100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9" y="450204"/>
            <a:ext cx="3844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ko-KR" altLang="en-US" sz="2400" b="1" dirty="0"/>
              <a:t>제어 실험 결과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사진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8932B88-F417-4A67-9E39-30EBED3C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9" y="2780615"/>
            <a:ext cx="4525433" cy="33940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767732-B147-4043-BDBD-0975F1E8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9" y="1504663"/>
            <a:ext cx="4092402" cy="347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D72D91-5488-48A3-A4D5-C0F2AF0C7CC3}"/>
              </a:ext>
            </a:extLst>
          </p:cNvPr>
          <p:cNvSpPr txBox="1"/>
          <p:nvPr/>
        </p:nvSpPr>
        <p:spPr>
          <a:xfrm>
            <a:off x="311199" y="1992982"/>
            <a:ext cx="409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FndNumberTable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로 설정했을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세븐 세그먼트에 숫자 </a:t>
            </a:r>
            <a:r>
              <a:rPr lang="en-US" altLang="ko-KR" dirty="0"/>
              <a:t>5</a:t>
            </a:r>
            <a:r>
              <a:rPr lang="ko-KR" altLang="en-US" dirty="0"/>
              <a:t>가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내용 개체 틀 5" descr="회로, 컴퓨터이(가) 표시된 사진&#10;&#10;자동 생성된 설명">
            <a:extLst>
              <a:ext uri="{FF2B5EF4-FFF2-40B4-BE49-F238E27FC236}">
                <a16:creationId xmlns:a16="http://schemas.microsoft.com/office/drawing/2014/main" id="{EBCE4B17-5C89-4C10-9BB4-23277ADA3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58" y="2780615"/>
            <a:ext cx="4615267" cy="3461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F3948E-6D7E-4576-8101-C3643B54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034" y="1504663"/>
            <a:ext cx="4440891" cy="375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6EE41F-FA5C-4C74-A265-A63B611851D7}"/>
              </a:ext>
            </a:extLst>
          </p:cNvPr>
          <p:cNvSpPr txBox="1"/>
          <p:nvPr/>
        </p:nvSpPr>
        <p:spPr>
          <a:xfrm>
            <a:off x="6801278" y="1992982"/>
            <a:ext cx="409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FndNumberTable</a:t>
            </a:r>
            <a:r>
              <a:rPr lang="ko-KR" altLang="en-US" dirty="0"/>
              <a:t>을 </a:t>
            </a:r>
            <a:r>
              <a:rPr lang="en-US" altLang="ko-KR" dirty="0"/>
              <a:t>7</a:t>
            </a:r>
            <a:r>
              <a:rPr lang="ko-KR" altLang="en-US" dirty="0"/>
              <a:t>로 설정했을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세븐 세그먼트에 숫자 </a:t>
            </a:r>
            <a:r>
              <a:rPr lang="en-US" altLang="ko-KR" dirty="0"/>
              <a:t>7</a:t>
            </a:r>
            <a:r>
              <a:rPr lang="ko-KR" altLang="en-US" dirty="0"/>
              <a:t>이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53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481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/>
              <a:t> 코딩 </a:t>
            </a:r>
            <a:r>
              <a:rPr lang="en-US" altLang="ko-KR" sz="2400" b="1" dirty="0"/>
              <a:t>– B. FND </a:t>
            </a:r>
            <a:r>
              <a:rPr lang="ko-KR" altLang="en-US" sz="2400" b="1" dirty="0"/>
              <a:t>숫자 </a:t>
            </a:r>
            <a:r>
              <a:rPr lang="en-US" altLang="ko-KR" sz="2400" b="1" dirty="0"/>
              <a:t>0-&gt;9</a:t>
            </a:r>
            <a:r>
              <a:rPr lang="ko-KR" altLang="en-US" sz="2400" b="1" dirty="0"/>
              <a:t>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증가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3DAF75-6DF2-4DFD-A207-64AE7EBD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80853"/>
            <a:ext cx="4812536" cy="5548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E38652-B27B-4C9A-9FCB-2D5E9E12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12" y="980853"/>
            <a:ext cx="4812536" cy="55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0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9" y="450204"/>
            <a:ext cx="36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ko-KR" altLang="en-US" sz="2400" b="1" dirty="0"/>
              <a:t>제어 실험 결과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동영상</a:t>
            </a: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7B516DF2-D978-4D96-A657-D94FB0FDDD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13958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504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/>
              <a:t> 코딩 </a:t>
            </a:r>
            <a:r>
              <a:rPr lang="en-US" altLang="ko-KR" sz="2400" b="1" dirty="0"/>
              <a:t>– C. FND </a:t>
            </a:r>
            <a:r>
              <a:rPr lang="ko-KR" altLang="en-US" sz="2400" b="1" dirty="0"/>
              <a:t>숫자 </a:t>
            </a:r>
            <a:r>
              <a:rPr lang="en-US" altLang="ko-KR" sz="2400" b="1" dirty="0"/>
              <a:t>9-&gt;0</a:t>
            </a:r>
            <a:r>
              <a:rPr lang="ko-KR" altLang="en-US" sz="2400" b="1" dirty="0"/>
              <a:t>으로 감소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AD01D-2B1E-4D37-830A-747B8D37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14"/>
          <a:stretch/>
        </p:blipFill>
        <p:spPr>
          <a:xfrm>
            <a:off x="575475" y="1257300"/>
            <a:ext cx="4796625" cy="4743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53D642-8346-4E04-B6A5-A48ED9D3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3150"/>
            <a:ext cx="49893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40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300</Words>
  <Application>Microsoft Office PowerPoint</Application>
  <PresentationFormat>와이드스크린</PresentationFormat>
  <Paragraphs>63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함초롬바탕</vt:lpstr>
      <vt:lpstr>Arial</vt:lpstr>
      <vt:lpstr>Calibri</vt:lpstr>
      <vt:lpstr>Calibri Light</vt:lpstr>
      <vt:lpstr>Office Theme</vt:lpstr>
      <vt:lpstr>스마트 센서 응용 설계 - 보강 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36</cp:revision>
  <dcterms:created xsi:type="dcterms:W3CDTF">2020-04-29T03:31:44Z</dcterms:created>
  <dcterms:modified xsi:type="dcterms:W3CDTF">2020-05-31T02:37:49Z</dcterms:modified>
</cp:coreProperties>
</file>